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65" r:id="rId8"/>
    <p:sldId id="260" r:id="rId9"/>
    <p:sldId id="261" r:id="rId10"/>
    <p:sldId id="263" r:id="rId11"/>
    <p:sldId id="262" r:id="rId12"/>
    <p:sldId id="264" r:id="rId1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99" d="100"/>
          <a:sy n="99" d="100"/>
        </p:scale>
        <p:origin x="6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e Mularoni" userId="652e6314-c6f4-4f20-b38e-d7e11ce98bb8" providerId="ADAL" clId="{D6D4CF8A-2586-418A-846C-C65B15967A7B}"/>
    <pc:docChg chg="modSld">
      <pc:chgData name="Davide Mularoni" userId="652e6314-c6f4-4f20-b38e-d7e11ce98bb8" providerId="ADAL" clId="{D6D4CF8A-2586-418A-846C-C65B15967A7B}" dt="2022-03-14T16:47:59.157" v="79" actId="20577"/>
      <pc:docMkLst>
        <pc:docMk/>
      </pc:docMkLst>
      <pc:sldChg chg="modSp mod">
        <pc:chgData name="Davide Mularoni" userId="652e6314-c6f4-4f20-b38e-d7e11ce98bb8" providerId="ADAL" clId="{D6D4CF8A-2586-418A-846C-C65B15967A7B}" dt="2022-03-14T16:47:59.157" v="79" actId="20577"/>
        <pc:sldMkLst>
          <pc:docMk/>
          <pc:sldMk cId="438985944" sldId="262"/>
        </pc:sldMkLst>
        <pc:spChg chg="mod">
          <ac:chgData name="Davide Mularoni" userId="652e6314-c6f4-4f20-b38e-d7e11ce98bb8" providerId="ADAL" clId="{D6D4CF8A-2586-418A-846C-C65B15967A7B}" dt="2022-03-14T16:47:59.157" v="79" actId="20577"/>
          <ac:spMkLst>
            <pc:docMk/>
            <pc:sldMk cId="438985944" sldId="262"/>
            <ac:spMk id="7" creationId="{28BDC533-CD27-47F3-A02D-72CD08211C15}"/>
          </ac:spMkLst>
        </pc:spChg>
      </pc:sldChg>
      <pc:sldChg chg="modSp mod">
        <pc:chgData name="Davide Mularoni" userId="652e6314-c6f4-4f20-b38e-d7e11ce98bb8" providerId="ADAL" clId="{D6D4CF8A-2586-418A-846C-C65B15967A7B}" dt="2022-03-14T16:47:27.782" v="29" actId="6549"/>
        <pc:sldMkLst>
          <pc:docMk/>
          <pc:sldMk cId="524478208" sldId="263"/>
        </pc:sldMkLst>
        <pc:spChg chg="mod">
          <ac:chgData name="Davide Mularoni" userId="652e6314-c6f4-4f20-b38e-d7e11ce98bb8" providerId="ADAL" clId="{D6D4CF8A-2586-418A-846C-C65B15967A7B}" dt="2022-03-14T16:47:27.782" v="29" actId="6549"/>
          <ac:spMkLst>
            <pc:docMk/>
            <pc:sldMk cId="524478208" sldId="263"/>
            <ac:spMk id="4" creationId="{FDAE269E-0AC0-4240-9672-1578F87389BA}"/>
          </ac:spMkLst>
        </pc:spChg>
      </pc:sldChg>
    </pc:docChg>
  </pc:docChgLst>
  <pc:docChgLst>
    <pc:chgData name="Jari Lunghi" userId="bda07d73-3d72-4ed1-a88c-a107e0b73acc" providerId="ADAL" clId="{B677335B-D6DF-45B1-84F7-701D55E364C4}"/>
    <pc:docChg chg="undo custSel addSld delSld modSld">
      <pc:chgData name="Jari Lunghi" userId="bda07d73-3d72-4ed1-a88c-a107e0b73acc" providerId="ADAL" clId="{B677335B-D6DF-45B1-84F7-701D55E364C4}" dt="2022-03-14T13:12:34.576" v="50" actId="20577"/>
      <pc:docMkLst>
        <pc:docMk/>
      </pc:docMkLst>
      <pc:sldChg chg="modSp">
        <pc:chgData name="Jari Lunghi" userId="bda07d73-3d72-4ed1-a88c-a107e0b73acc" providerId="ADAL" clId="{B677335B-D6DF-45B1-84F7-701D55E364C4}" dt="2022-03-14T13:12:22.580" v="30" actId="20577"/>
        <pc:sldMkLst>
          <pc:docMk/>
          <pc:sldMk cId="917340926" sldId="257"/>
        </pc:sldMkLst>
        <pc:spChg chg="mod">
          <ac:chgData name="Jari Lunghi" userId="bda07d73-3d72-4ed1-a88c-a107e0b73acc" providerId="ADAL" clId="{B677335B-D6DF-45B1-84F7-701D55E364C4}" dt="2022-03-14T13:12:22.580" v="30" actId="20577"/>
          <ac:spMkLst>
            <pc:docMk/>
            <pc:sldMk cId="917340926" sldId="257"/>
            <ac:spMk id="4" creationId="{FDAE269E-0AC0-4240-9672-1578F87389BA}"/>
          </ac:spMkLst>
        </pc:spChg>
        <pc:spChg chg="mod">
          <ac:chgData name="Jari Lunghi" userId="bda07d73-3d72-4ed1-a88c-a107e0b73acc" providerId="ADAL" clId="{B677335B-D6DF-45B1-84F7-701D55E364C4}" dt="2022-03-14T13:07:10.334" v="0" actId="20577"/>
          <ac:spMkLst>
            <pc:docMk/>
            <pc:sldMk cId="917340926" sldId="257"/>
            <ac:spMk id="7" creationId="{28BDC533-CD27-47F3-A02D-72CD08211C15}"/>
          </ac:spMkLst>
        </pc:spChg>
      </pc:sldChg>
      <pc:sldChg chg="modSp">
        <pc:chgData name="Jari Lunghi" userId="bda07d73-3d72-4ed1-a88c-a107e0b73acc" providerId="ADAL" clId="{B677335B-D6DF-45B1-84F7-701D55E364C4}" dt="2022-03-14T13:12:29.527" v="42" actId="20577"/>
        <pc:sldMkLst>
          <pc:docMk/>
          <pc:sldMk cId="601103605" sldId="258"/>
        </pc:sldMkLst>
        <pc:spChg chg="mod">
          <ac:chgData name="Jari Lunghi" userId="bda07d73-3d72-4ed1-a88c-a107e0b73acc" providerId="ADAL" clId="{B677335B-D6DF-45B1-84F7-701D55E364C4}" dt="2022-03-14T13:12:29.527" v="42" actId="20577"/>
          <ac:spMkLst>
            <pc:docMk/>
            <pc:sldMk cId="601103605" sldId="258"/>
            <ac:spMk id="4" creationId="{FDAE269E-0AC0-4240-9672-1578F87389BA}"/>
          </ac:spMkLst>
        </pc:spChg>
        <pc:spChg chg="mod">
          <ac:chgData name="Jari Lunghi" userId="bda07d73-3d72-4ed1-a88c-a107e0b73acc" providerId="ADAL" clId="{B677335B-D6DF-45B1-84F7-701D55E364C4}" dt="2022-03-14T13:07:15.029" v="2" actId="20577"/>
          <ac:spMkLst>
            <pc:docMk/>
            <pc:sldMk cId="601103605" sldId="258"/>
            <ac:spMk id="7" creationId="{28BDC533-CD27-47F3-A02D-72CD08211C15}"/>
          </ac:spMkLst>
        </pc:spChg>
      </pc:sldChg>
      <pc:sldChg chg="modSp">
        <pc:chgData name="Jari Lunghi" userId="bda07d73-3d72-4ed1-a88c-a107e0b73acc" providerId="ADAL" clId="{B677335B-D6DF-45B1-84F7-701D55E364C4}" dt="2022-03-14T13:07:24.365" v="4" actId="20577"/>
        <pc:sldMkLst>
          <pc:docMk/>
          <pc:sldMk cId="331925172" sldId="260"/>
        </pc:sldMkLst>
        <pc:spChg chg="mod">
          <ac:chgData name="Jari Lunghi" userId="bda07d73-3d72-4ed1-a88c-a107e0b73acc" providerId="ADAL" clId="{B677335B-D6DF-45B1-84F7-701D55E364C4}" dt="2022-03-14T13:07:24.365" v="4" actId="20577"/>
          <ac:spMkLst>
            <pc:docMk/>
            <pc:sldMk cId="331925172" sldId="260"/>
            <ac:spMk id="7" creationId="{28BDC533-CD27-47F3-A02D-72CD08211C15}"/>
          </ac:spMkLst>
        </pc:spChg>
      </pc:sldChg>
      <pc:sldChg chg="modSp">
        <pc:chgData name="Jari Lunghi" userId="bda07d73-3d72-4ed1-a88c-a107e0b73acc" providerId="ADAL" clId="{B677335B-D6DF-45B1-84F7-701D55E364C4}" dt="2022-03-14T13:07:27.209" v="6" actId="20577"/>
        <pc:sldMkLst>
          <pc:docMk/>
          <pc:sldMk cId="3750433068" sldId="261"/>
        </pc:sldMkLst>
        <pc:spChg chg="mod">
          <ac:chgData name="Jari Lunghi" userId="bda07d73-3d72-4ed1-a88c-a107e0b73acc" providerId="ADAL" clId="{B677335B-D6DF-45B1-84F7-701D55E364C4}" dt="2022-03-14T13:07:27.209" v="6" actId="20577"/>
          <ac:spMkLst>
            <pc:docMk/>
            <pc:sldMk cId="3750433068" sldId="261"/>
            <ac:spMk id="7" creationId="{28BDC533-CD27-47F3-A02D-72CD08211C15}"/>
          </ac:spMkLst>
        </pc:spChg>
      </pc:sldChg>
      <pc:sldChg chg="modSp">
        <pc:chgData name="Jari Lunghi" userId="bda07d73-3d72-4ed1-a88c-a107e0b73acc" providerId="ADAL" clId="{B677335B-D6DF-45B1-84F7-701D55E364C4}" dt="2022-03-14T13:07:30.293" v="8" actId="20577"/>
        <pc:sldMkLst>
          <pc:docMk/>
          <pc:sldMk cId="524478208" sldId="263"/>
        </pc:sldMkLst>
        <pc:spChg chg="mod">
          <ac:chgData name="Jari Lunghi" userId="bda07d73-3d72-4ed1-a88c-a107e0b73acc" providerId="ADAL" clId="{B677335B-D6DF-45B1-84F7-701D55E364C4}" dt="2022-03-14T13:07:30.293" v="8" actId="20577"/>
          <ac:spMkLst>
            <pc:docMk/>
            <pc:sldMk cId="524478208" sldId="263"/>
            <ac:spMk id="7" creationId="{28BDC533-CD27-47F3-A02D-72CD08211C15}"/>
          </ac:spMkLst>
        </pc:spChg>
      </pc:sldChg>
      <pc:sldChg chg="addSp delSp add del">
        <pc:chgData name="Jari Lunghi" userId="bda07d73-3d72-4ed1-a88c-a107e0b73acc" providerId="ADAL" clId="{B677335B-D6DF-45B1-84F7-701D55E364C4}" dt="2022-03-14T13:08:01.594" v="12" actId="2696"/>
        <pc:sldMkLst>
          <pc:docMk/>
          <pc:sldMk cId="966545603" sldId="265"/>
        </pc:sldMkLst>
        <pc:picChg chg="add del">
          <ac:chgData name="Jari Lunghi" userId="bda07d73-3d72-4ed1-a88c-a107e0b73acc" providerId="ADAL" clId="{B677335B-D6DF-45B1-84F7-701D55E364C4}" dt="2022-03-14T13:07:56.745" v="11" actId="478"/>
          <ac:picMkLst>
            <pc:docMk/>
            <pc:sldMk cId="966545603" sldId="265"/>
            <ac:picMk id="6" creationId="{25C332A6-487C-4B3F-90A3-6CB013B2B61D}"/>
          </ac:picMkLst>
        </pc:picChg>
      </pc:sldChg>
      <pc:sldChg chg="addSp delSp modSp add">
        <pc:chgData name="Jari Lunghi" userId="bda07d73-3d72-4ed1-a88c-a107e0b73acc" providerId="ADAL" clId="{B677335B-D6DF-45B1-84F7-701D55E364C4}" dt="2022-03-14T13:12:34.576" v="50" actId="20577"/>
        <pc:sldMkLst>
          <pc:docMk/>
          <pc:sldMk cId="1022470752" sldId="265"/>
        </pc:sldMkLst>
        <pc:spChg chg="mod">
          <ac:chgData name="Jari Lunghi" userId="bda07d73-3d72-4ed1-a88c-a107e0b73acc" providerId="ADAL" clId="{B677335B-D6DF-45B1-84F7-701D55E364C4}" dt="2022-03-14T13:12:34.576" v="50" actId="20577"/>
          <ac:spMkLst>
            <pc:docMk/>
            <pc:sldMk cId="1022470752" sldId="265"/>
            <ac:spMk id="4" creationId="{FDAE269E-0AC0-4240-9672-1578F87389BA}"/>
          </ac:spMkLst>
        </pc:spChg>
        <pc:spChg chg="mod">
          <ac:chgData name="Jari Lunghi" userId="bda07d73-3d72-4ed1-a88c-a107e0b73acc" providerId="ADAL" clId="{B677335B-D6DF-45B1-84F7-701D55E364C4}" dt="2022-03-14T13:12:14.532" v="22" actId="20577"/>
          <ac:spMkLst>
            <pc:docMk/>
            <pc:sldMk cId="1022470752" sldId="265"/>
            <ac:spMk id="8" creationId="{AFBF93BA-36CB-405E-8131-93108353872E}"/>
          </ac:spMkLst>
        </pc:spChg>
        <pc:picChg chg="del">
          <ac:chgData name="Jari Lunghi" userId="bda07d73-3d72-4ed1-a88c-a107e0b73acc" providerId="ADAL" clId="{B677335B-D6DF-45B1-84F7-701D55E364C4}" dt="2022-03-14T13:08:05.937" v="14" actId="478"/>
          <ac:picMkLst>
            <pc:docMk/>
            <pc:sldMk cId="1022470752" sldId="265"/>
            <ac:picMk id="6" creationId="{25C332A6-487C-4B3F-90A3-6CB013B2B61D}"/>
          </ac:picMkLst>
        </pc:picChg>
        <pc:picChg chg="add mod">
          <ac:chgData name="Jari Lunghi" userId="bda07d73-3d72-4ed1-a88c-a107e0b73acc" providerId="ADAL" clId="{B677335B-D6DF-45B1-84F7-701D55E364C4}" dt="2022-03-14T13:12:09.375" v="21" actId="1076"/>
          <ac:picMkLst>
            <pc:docMk/>
            <pc:sldMk cId="1022470752" sldId="265"/>
            <ac:picMk id="10" creationId="{4B7B41E6-0C7A-4044-AC81-796457326B6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DDC0D-9EDC-486B-9533-77ADA8173617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EBF8-F10B-4D99-94C6-8B52A9BCF6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151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DDC0D-9EDC-486B-9533-77ADA8173617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EBF8-F10B-4D99-94C6-8B52A9BCF6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7289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DDC0D-9EDC-486B-9533-77ADA8173617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EBF8-F10B-4D99-94C6-8B52A9BCF6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3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DDC0D-9EDC-486B-9533-77ADA8173617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EBF8-F10B-4D99-94C6-8B52A9BCF6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45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DDC0D-9EDC-486B-9533-77ADA8173617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EBF8-F10B-4D99-94C6-8B52A9BCF6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592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DDC0D-9EDC-486B-9533-77ADA8173617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EBF8-F10B-4D99-94C6-8B52A9BCF6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432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DDC0D-9EDC-486B-9533-77ADA8173617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EBF8-F10B-4D99-94C6-8B52A9BCF6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469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DDC0D-9EDC-486B-9533-77ADA8173617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EBF8-F10B-4D99-94C6-8B52A9BCF6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25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DDC0D-9EDC-486B-9533-77ADA8173617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EBF8-F10B-4D99-94C6-8B52A9BCF6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973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DDC0D-9EDC-486B-9533-77ADA8173617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EBF8-F10B-4D99-94C6-8B52A9BCF6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5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DDC0D-9EDC-486B-9533-77ADA8173617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EBF8-F10B-4D99-94C6-8B52A9BCF6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817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DDC0D-9EDC-486B-9533-77ADA8173617}" type="datetimeFigureOut">
              <a:rPr lang="it-IT" smtClean="0"/>
              <a:t>14/03/2022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EBF8-F10B-4D99-94C6-8B52A9BCF68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7583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6CA41C7E-1E78-4B6D-A733-4024C379567F}"/>
              </a:ext>
            </a:extLst>
          </p:cNvPr>
          <p:cNvSpPr txBox="1"/>
          <p:nvPr/>
        </p:nvSpPr>
        <p:spPr>
          <a:xfrm>
            <a:off x="2278037" y="3020872"/>
            <a:ext cx="53499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>
                <a:latin typeface="AvenirNext LT Pro Bold" panose="020B0804020202020204" pitchFamily="34" charset="0"/>
              </a:rPr>
              <a:t>Merchandising 2022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82747E7-8A8B-430C-81D3-2095D161FA16}"/>
              </a:ext>
            </a:extLst>
          </p:cNvPr>
          <p:cNvSpPr txBox="1"/>
          <p:nvPr/>
        </p:nvSpPr>
        <p:spPr>
          <a:xfrm>
            <a:off x="3467657" y="4209288"/>
            <a:ext cx="29706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latin typeface="Avenir LT Std 55 Roman" panose="020B0503020203020204" pitchFamily="34" charset="0"/>
              </a:rPr>
              <a:t>Grandi Formati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EB2CBC4-76BA-4E20-8BFC-7D021A2336D1}"/>
              </a:ext>
            </a:extLst>
          </p:cNvPr>
          <p:cNvSpPr txBox="1"/>
          <p:nvPr/>
        </p:nvSpPr>
        <p:spPr>
          <a:xfrm>
            <a:off x="2464370" y="4794063"/>
            <a:ext cx="51635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latin typeface="Avenir LT Std 55 Roman" panose="020B0503020203020204" pitchFamily="34" charset="0"/>
              </a:rPr>
              <a:t>Aggiornamento Condizioni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C86463D1-5744-4C07-9590-BEB37247FB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496" y="1003779"/>
            <a:ext cx="3717856" cy="86591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B84B3BBE-30F4-4A97-AB4B-5C8465DCE2E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7" t="20674" r="14099" b="23379"/>
          <a:stretch/>
        </p:blipFill>
        <p:spPr>
          <a:xfrm>
            <a:off x="5833874" y="814943"/>
            <a:ext cx="2389632" cy="1310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0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FDAE269E-0AC0-4240-9672-1578F87389BA}"/>
              </a:ext>
            </a:extLst>
          </p:cNvPr>
          <p:cNvSpPr txBox="1"/>
          <p:nvPr/>
        </p:nvSpPr>
        <p:spPr>
          <a:xfrm>
            <a:off x="315123" y="274320"/>
            <a:ext cx="6538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>
                <a:latin typeface="Avenir LT Std 65 Medium" panose="020B0603020203020204" pitchFamily="34" charset="0"/>
              </a:rPr>
              <a:t>Espositore </a:t>
            </a:r>
            <a:r>
              <a:rPr lang="it-IT" sz="3600" dirty="0" err="1">
                <a:latin typeface="Avenir LT Std 65 Medium" panose="020B0603020203020204" pitchFamily="34" charset="0"/>
              </a:rPr>
              <a:t>Superface</a:t>
            </a:r>
            <a:r>
              <a:rPr lang="it-IT" sz="3600" dirty="0">
                <a:latin typeface="Avenir LT Std 65 Medium" panose="020B0603020203020204" pitchFamily="34" charset="0"/>
              </a:rPr>
              <a:t> 120x120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5C332A6-487C-4B3F-90A3-6CB013B2B6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77" y="1877569"/>
            <a:ext cx="3974956" cy="3444636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28BDC533-CD27-47F3-A02D-72CD08211C15}"/>
              </a:ext>
            </a:extLst>
          </p:cNvPr>
          <p:cNvSpPr txBox="1"/>
          <p:nvPr/>
        </p:nvSpPr>
        <p:spPr>
          <a:xfrm>
            <a:off x="4018848" y="2879919"/>
            <a:ext cx="5659563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dirty="0">
                <a:latin typeface="Avenir LT Std 55 Roman" panose="020B0503020203020204" pitchFamily="34" charset="0"/>
              </a:rPr>
              <a:t>Fatturato ad €</a:t>
            </a:r>
            <a:r>
              <a:rPr lang="it-IT" b="1" dirty="0">
                <a:latin typeface="Avenir LT Std 55 Roman" panose="020B0503020203020204" pitchFamily="34" charset="0"/>
              </a:rPr>
              <a:t>1.100</a:t>
            </a:r>
          </a:p>
          <a:p>
            <a:pPr marL="342900" indent="-342900">
              <a:buFont typeface="+mj-lt"/>
              <a:buAutoNum type="arabicPeriod"/>
            </a:pPr>
            <a:endParaRPr lang="it-IT" sz="100" dirty="0">
              <a:latin typeface="Avenir LT Std 55 Roman" panose="020B0503020203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it-IT" dirty="0">
              <a:latin typeface="Avenir LT Std 55 Roman" panose="020B0503020203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dirty="0">
                <a:latin typeface="Avenir LT Std 55 Roman" panose="020B0503020203020204" pitchFamily="34" charset="0"/>
              </a:rPr>
              <a:t>Con fattura di €</a:t>
            </a:r>
            <a:r>
              <a:rPr lang="it-IT" b="1" dirty="0">
                <a:latin typeface="Avenir LT Std 55 Roman" panose="020B0503020203020204" pitchFamily="34" charset="0"/>
              </a:rPr>
              <a:t>1.100</a:t>
            </a:r>
            <a:r>
              <a:rPr lang="it-IT" dirty="0">
                <a:latin typeface="Avenir LT Std 55 Roman" panose="020B0503020203020204" pitchFamily="34" charset="0"/>
              </a:rPr>
              <a:t> con scadenza a 12 mesi</a:t>
            </a:r>
          </a:p>
          <a:p>
            <a:r>
              <a:rPr lang="it-IT" dirty="0">
                <a:latin typeface="Avenir LT Std 55 Roman" panose="020B0503020203020204" pitchFamily="34" charset="0"/>
              </a:rPr>
              <a:t>     con impegni di incremento fatturato di €</a:t>
            </a:r>
            <a:r>
              <a:rPr lang="it-IT" b="1" dirty="0">
                <a:latin typeface="Avenir LT Std 55 Roman" panose="020B0503020203020204" pitchFamily="34" charset="0"/>
              </a:rPr>
              <a:t>15.000</a:t>
            </a:r>
            <a:r>
              <a:rPr lang="it-IT" dirty="0">
                <a:latin typeface="Avenir LT Std 55 Roman" panose="020B0503020203020204" pitchFamily="34" charset="0"/>
              </a:rPr>
              <a:t> </a:t>
            </a:r>
          </a:p>
          <a:p>
            <a:endParaRPr lang="it-IT" sz="3200" dirty="0">
              <a:latin typeface="Avenir LT Std 55 Roman" panose="020B0503020203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FBF93BA-36CB-405E-8131-93108353872E}"/>
              </a:ext>
            </a:extLst>
          </p:cNvPr>
          <p:cNvSpPr txBox="1"/>
          <p:nvPr/>
        </p:nvSpPr>
        <p:spPr>
          <a:xfrm>
            <a:off x="315123" y="993803"/>
            <a:ext cx="1062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latin typeface="Avenir LT Std 45 Book" panose="020B0502020203020204" pitchFamily="34" charset="0"/>
              </a:rPr>
              <a:t>6 Telai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00BF1FE8-4859-401C-BCCD-C089D5E4B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997" y="6138673"/>
            <a:ext cx="1884503" cy="438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34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FDAE269E-0AC0-4240-9672-1578F87389BA}"/>
              </a:ext>
            </a:extLst>
          </p:cNvPr>
          <p:cNvSpPr txBox="1"/>
          <p:nvPr/>
        </p:nvSpPr>
        <p:spPr>
          <a:xfrm>
            <a:off x="315123" y="274320"/>
            <a:ext cx="6538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>
                <a:latin typeface="Avenir LT Std 65 Medium" panose="020B0603020203020204" pitchFamily="34" charset="0"/>
              </a:rPr>
              <a:t>Espositore </a:t>
            </a:r>
            <a:r>
              <a:rPr lang="it-IT" sz="3600" dirty="0" err="1">
                <a:latin typeface="Avenir LT Std 65 Medium" panose="020B0603020203020204" pitchFamily="34" charset="0"/>
              </a:rPr>
              <a:t>Superface</a:t>
            </a:r>
            <a:r>
              <a:rPr lang="it-IT" sz="3600" dirty="0">
                <a:latin typeface="Avenir LT Std 65 Medium" panose="020B0603020203020204" pitchFamily="34" charset="0"/>
              </a:rPr>
              <a:t> 120x120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5C332A6-487C-4B3F-90A3-6CB013B2B6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48" y="1871473"/>
            <a:ext cx="3849300" cy="365190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28BDC533-CD27-47F3-A02D-72CD08211C15}"/>
              </a:ext>
            </a:extLst>
          </p:cNvPr>
          <p:cNvSpPr txBox="1"/>
          <p:nvPr/>
        </p:nvSpPr>
        <p:spPr>
          <a:xfrm>
            <a:off x="4018848" y="2879919"/>
            <a:ext cx="5595443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dirty="0">
                <a:latin typeface="Avenir LT Std 55 Roman" panose="020B0503020203020204" pitchFamily="34" charset="0"/>
              </a:rPr>
              <a:t>Fatturato ad €</a:t>
            </a:r>
            <a:r>
              <a:rPr lang="it-IT" b="1" dirty="0">
                <a:latin typeface="Avenir LT Std 55 Roman" panose="020B0503020203020204" pitchFamily="34" charset="0"/>
              </a:rPr>
              <a:t>700</a:t>
            </a:r>
          </a:p>
          <a:p>
            <a:pPr marL="342900" indent="-342900">
              <a:buFont typeface="+mj-lt"/>
              <a:buAutoNum type="arabicPeriod"/>
            </a:pPr>
            <a:endParaRPr lang="it-IT" sz="100" dirty="0">
              <a:latin typeface="Avenir LT Std 55 Roman" panose="020B0503020203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it-IT" dirty="0">
              <a:latin typeface="Avenir LT Std 55 Roman" panose="020B0503020203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dirty="0">
                <a:latin typeface="Avenir LT Std 55 Roman" panose="020B0503020203020204" pitchFamily="34" charset="0"/>
              </a:rPr>
              <a:t>Con fattura di €</a:t>
            </a:r>
            <a:r>
              <a:rPr lang="it-IT" b="1" dirty="0">
                <a:latin typeface="Avenir LT Std 55 Roman" panose="020B0503020203020204" pitchFamily="34" charset="0"/>
              </a:rPr>
              <a:t>700</a:t>
            </a:r>
            <a:r>
              <a:rPr lang="it-IT" dirty="0">
                <a:latin typeface="Avenir LT Std 55 Roman" panose="020B0503020203020204" pitchFamily="34" charset="0"/>
              </a:rPr>
              <a:t> con scadenza a 12 mesi</a:t>
            </a:r>
          </a:p>
          <a:p>
            <a:r>
              <a:rPr lang="it-IT" dirty="0">
                <a:latin typeface="Avenir LT Std 55 Roman" panose="020B0503020203020204" pitchFamily="34" charset="0"/>
              </a:rPr>
              <a:t>     con impegni di incremento fatturato di €</a:t>
            </a:r>
            <a:r>
              <a:rPr lang="it-IT" b="1" dirty="0">
                <a:latin typeface="Avenir LT Std 55 Roman" panose="020B0503020203020204" pitchFamily="34" charset="0"/>
              </a:rPr>
              <a:t>10.000</a:t>
            </a:r>
            <a:r>
              <a:rPr lang="it-IT" dirty="0">
                <a:latin typeface="Avenir LT Std 55 Roman" panose="020B0503020203020204" pitchFamily="34" charset="0"/>
              </a:rPr>
              <a:t> </a:t>
            </a:r>
          </a:p>
          <a:p>
            <a:endParaRPr lang="it-IT" sz="3200" dirty="0">
              <a:latin typeface="Avenir LT Std 55 Roman" panose="020B0503020203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FBF93BA-36CB-405E-8131-93108353872E}"/>
              </a:ext>
            </a:extLst>
          </p:cNvPr>
          <p:cNvSpPr txBox="1"/>
          <p:nvPr/>
        </p:nvSpPr>
        <p:spPr>
          <a:xfrm>
            <a:off x="315123" y="993803"/>
            <a:ext cx="1062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latin typeface="Avenir LT Std 45 Book" panose="020B0502020203020204" pitchFamily="34" charset="0"/>
              </a:rPr>
              <a:t>4 Telai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00BF1FE8-4859-401C-BCCD-C089D5E4B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997" y="6138673"/>
            <a:ext cx="1884503" cy="438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103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FDAE269E-0AC0-4240-9672-1578F87389BA}"/>
              </a:ext>
            </a:extLst>
          </p:cNvPr>
          <p:cNvSpPr txBox="1"/>
          <p:nvPr/>
        </p:nvSpPr>
        <p:spPr>
          <a:xfrm>
            <a:off x="315123" y="280416"/>
            <a:ext cx="62821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>
                <a:latin typeface="Avenir LT Std 65 Medium" panose="020B0603020203020204" pitchFamily="34" charset="0"/>
              </a:rPr>
              <a:t>Espositore </a:t>
            </a:r>
            <a:r>
              <a:rPr lang="it-IT" sz="3600" dirty="0" err="1">
                <a:latin typeface="Avenir LT Std 65 Medium" panose="020B0603020203020204" pitchFamily="34" charset="0"/>
              </a:rPr>
              <a:t>Superface</a:t>
            </a:r>
            <a:r>
              <a:rPr lang="it-IT" sz="3600" dirty="0">
                <a:latin typeface="Avenir LT Std 65 Medium" panose="020B0603020203020204" pitchFamily="34" charset="0"/>
              </a:rPr>
              <a:t> 60x120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8BDC533-CD27-47F3-A02D-72CD08211C15}"/>
              </a:ext>
            </a:extLst>
          </p:cNvPr>
          <p:cNvSpPr txBox="1"/>
          <p:nvPr/>
        </p:nvSpPr>
        <p:spPr>
          <a:xfrm>
            <a:off x="4018848" y="2879919"/>
            <a:ext cx="5595443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dirty="0">
                <a:latin typeface="Avenir LT Std 55 Roman" panose="020B0503020203020204" pitchFamily="34" charset="0"/>
              </a:rPr>
              <a:t>Fatturato ad €</a:t>
            </a:r>
            <a:r>
              <a:rPr lang="it-IT" b="1" dirty="0">
                <a:latin typeface="Avenir LT Std 55 Roman" panose="020B0503020203020204" pitchFamily="34" charset="0"/>
              </a:rPr>
              <a:t>700</a:t>
            </a:r>
          </a:p>
          <a:p>
            <a:pPr marL="342900" indent="-342900">
              <a:buFont typeface="+mj-lt"/>
              <a:buAutoNum type="arabicPeriod"/>
            </a:pPr>
            <a:endParaRPr lang="it-IT" sz="100" dirty="0">
              <a:latin typeface="Avenir LT Std 55 Roman" panose="020B0503020203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it-IT" dirty="0">
              <a:latin typeface="Avenir LT Std 55 Roman" panose="020B0503020203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dirty="0">
                <a:latin typeface="Avenir LT Std 55 Roman" panose="020B0503020203020204" pitchFamily="34" charset="0"/>
              </a:rPr>
              <a:t>Con fattura di €</a:t>
            </a:r>
            <a:r>
              <a:rPr lang="it-IT" b="1" dirty="0">
                <a:latin typeface="Avenir LT Std 55 Roman" panose="020B0503020203020204" pitchFamily="34" charset="0"/>
              </a:rPr>
              <a:t>700</a:t>
            </a:r>
            <a:r>
              <a:rPr lang="it-IT" dirty="0">
                <a:latin typeface="Avenir LT Std 55 Roman" panose="020B0503020203020204" pitchFamily="34" charset="0"/>
              </a:rPr>
              <a:t> con scadenza a 12 mesi</a:t>
            </a:r>
          </a:p>
          <a:p>
            <a:r>
              <a:rPr lang="it-IT" dirty="0">
                <a:latin typeface="Avenir LT Std 55 Roman" panose="020B0503020203020204" pitchFamily="34" charset="0"/>
              </a:rPr>
              <a:t>     con impegni di incremento fatturato di €</a:t>
            </a:r>
            <a:r>
              <a:rPr lang="it-IT" b="1" dirty="0">
                <a:latin typeface="Avenir LT Std 55 Roman" panose="020B0503020203020204" pitchFamily="34" charset="0"/>
              </a:rPr>
              <a:t>10.000</a:t>
            </a:r>
            <a:r>
              <a:rPr lang="it-IT" dirty="0">
                <a:latin typeface="Avenir LT Std 55 Roman" panose="020B0503020203020204" pitchFamily="34" charset="0"/>
              </a:rPr>
              <a:t> </a:t>
            </a:r>
          </a:p>
          <a:p>
            <a:endParaRPr lang="it-IT" sz="3200" dirty="0">
              <a:latin typeface="Avenir LT Std 55 Roman" panose="020B0503020203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FBF93BA-36CB-405E-8131-93108353872E}"/>
              </a:ext>
            </a:extLst>
          </p:cNvPr>
          <p:cNvSpPr txBox="1"/>
          <p:nvPr/>
        </p:nvSpPr>
        <p:spPr>
          <a:xfrm>
            <a:off x="315123" y="993803"/>
            <a:ext cx="1062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latin typeface="Avenir LT Std 45 Book" panose="020B0502020203020204" pitchFamily="34" charset="0"/>
              </a:rPr>
              <a:t>6 Telai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00BF1FE8-4859-401C-BCCD-C089D5E4B5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997" y="6138673"/>
            <a:ext cx="1884503" cy="438912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4B7B41E6-0C7A-4044-AC81-796457326B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965" y="1613811"/>
            <a:ext cx="2740715" cy="4744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470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FDAE269E-0AC0-4240-9672-1578F87389BA}"/>
              </a:ext>
            </a:extLst>
          </p:cNvPr>
          <p:cNvSpPr txBox="1"/>
          <p:nvPr/>
        </p:nvSpPr>
        <p:spPr>
          <a:xfrm>
            <a:off x="315123" y="274320"/>
            <a:ext cx="80531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>
                <a:latin typeface="Avenir LT Std 65 Medium" panose="020B0603020203020204" pitchFamily="34" charset="0"/>
              </a:rPr>
              <a:t>Espositore 100x200 New Montefeltro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5C332A6-487C-4B3F-90A3-6CB013B2B6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60" y="1528620"/>
            <a:ext cx="3811076" cy="4337606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28BDC533-CD27-47F3-A02D-72CD08211C15}"/>
              </a:ext>
            </a:extLst>
          </p:cNvPr>
          <p:cNvSpPr txBox="1"/>
          <p:nvPr/>
        </p:nvSpPr>
        <p:spPr>
          <a:xfrm>
            <a:off x="4018848" y="2879919"/>
            <a:ext cx="5595443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dirty="0">
                <a:latin typeface="Avenir LT Std 55 Roman" panose="020B0503020203020204" pitchFamily="34" charset="0"/>
              </a:rPr>
              <a:t>Fatturato ad €</a:t>
            </a:r>
            <a:r>
              <a:rPr lang="it-IT" b="1" dirty="0">
                <a:latin typeface="Avenir LT Std 55 Roman" panose="020B0503020203020204" pitchFamily="34" charset="0"/>
              </a:rPr>
              <a:t>2.000</a:t>
            </a:r>
          </a:p>
          <a:p>
            <a:pPr marL="342900" indent="-342900">
              <a:buFont typeface="+mj-lt"/>
              <a:buAutoNum type="arabicPeriod"/>
            </a:pPr>
            <a:endParaRPr lang="it-IT" sz="100" dirty="0">
              <a:latin typeface="Avenir LT Std 55 Roman" panose="020B0503020203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it-IT" dirty="0">
              <a:latin typeface="Avenir LT Std 55 Roman" panose="020B0503020203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dirty="0">
                <a:latin typeface="Avenir LT Std 55 Roman" panose="020B0503020203020204" pitchFamily="34" charset="0"/>
              </a:rPr>
              <a:t>Con fattura di €</a:t>
            </a:r>
            <a:r>
              <a:rPr lang="it-IT" b="1" dirty="0">
                <a:latin typeface="Avenir LT Std 55 Roman" panose="020B0503020203020204" pitchFamily="34" charset="0"/>
              </a:rPr>
              <a:t>2.000</a:t>
            </a:r>
            <a:r>
              <a:rPr lang="it-IT" dirty="0">
                <a:latin typeface="Avenir LT Std 55 Roman" panose="020B0503020203020204" pitchFamily="34" charset="0"/>
              </a:rPr>
              <a:t> con scadenza a 12 mesi</a:t>
            </a:r>
          </a:p>
          <a:p>
            <a:r>
              <a:rPr lang="it-IT" dirty="0">
                <a:latin typeface="Avenir LT Std 55 Roman" panose="020B0503020203020204" pitchFamily="34" charset="0"/>
              </a:rPr>
              <a:t>     con impegni di incremento fatturato di €</a:t>
            </a:r>
            <a:r>
              <a:rPr lang="it-IT" b="1" dirty="0">
                <a:latin typeface="Avenir LT Std 55 Roman" panose="020B0503020203020204" pitchFamily="34" charset="0"/>
              </a:rPr>
              <a:t>25.000</a:t>
            </a:r>
            <a:r>
              <a:rPr lang="it-IT" dirty="0">
                <a:latin typeface="Avenir LT Std 55 Roman" panose="020B0503020203020204" pitchFamily="34" charset="0"/>
              </a:rPr>
              <a:t> </a:t>
            </a:r>
          </a:p>
          <a:p>
            <a:endParaRPr lang="it-IT" sz="3200" dirty="0">
              <a:latin typeface="Avenir LT Std 55 Roman" panose="020B0503020203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FBF93BA-36CB-405E-8131-93108353872E}"/>
              </a:ext>
            </a:extLst>
          </p:cNvPr>
          <p:cNvSpPr txBox="1"/>
          <p:nvPr/>
        </p:nvSpPr>
        <p:spPr>
          <a:xfrm>
            <a:off x="315123" y="993803"/>
            <a:ext cx="1234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latin typeface="Avenir LT Std 45 Book" panose="020B0502020203020204" pitchFamily="34" charset="0"/>
              </a:rPr>
              <a:t>10 Telai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00BF1FE8-4859-401C-BCCD-C089D5E4B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997" y="6138673"/>
            <a:ext cx="1884503" cy="438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25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FDAE269E-0AC0-4240-9672-1578F87389BA}"/>
              </a:ext>
            </a:extLst>
          </p:cNvPr>
          <p:cNvSpPr txBox="1"/>
          <p:nvPr/>
        </p:nvSpPr>
        <p:spPr>
          <a:xfrm>
            <a:off x="315123" y="274320"/>
            <a:ext cx="66601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>
                <a:latin typeface="Avenir LT Std 65 Medium" panose="020B0603020203020204" pitchFamily="34" charset="0"/>
              </a:rPr>
              <a:t>Espositore Scorrevole 120x260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5C332A6-487C-4B3F-90A3-6CB013B2B6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43" y="1528620"/>
            <a:ext cx="3616909" cy="4337606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28BDC533-CD27-47F3-A02D-72CD08211C15}"/>
              </a:ext>
            </a:extLst>
          </p:cNvPr>
          <p:cNvSpPr txBox="1"/>
          <p:nvPr/>
        </p:nvSpPr>
        <p:spPr>
          <a:xfrm>
            <a:off x="4018848" y="2879919"/>
            <a:ext cx="5667577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dirty="0">
                <a:latin typeface="Avenir LT Std 55 Roman" panose="020B0503020203020204" pitchFamily="34" charset="0"/>
              </a:rPr>
              <a:t>Fatturato ad €</a:t>
            </a:r>
            <a:r>
              <a:rPr lang="it-IT" b="1" dirty="0">
                <a:latin typeface="Avenir LT Std 55 Roman" panose="020B0503020203020204" pitchFamily="34" charset="0"/>
              </a:rPr>
              <a:t>4.500</a:t>
            </a:r>
          </a:p>
          <a:p>
            <a:pPr marL="342900" indent="-342900">
              <a:buFont typeface="+mj-lt"/>
              <a:buAutoNum type="arabicPeriod"/>
            </a:pPr>
            <a:endParaRPr lang="it-IT" sz="100" dirty="0">
              <a:latin typeface="Avenir LT Std 55 Roman" panose="020B0503020203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it-IT" dirty="0">
              <a:latin typeface="Avenir LT Std 55 Roman" panose="020B0503020203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dirty="0">
                <a:latin typeface="Avenir LT Std 55 Roman" panose="020B0503020203020204" pitchFamily="34" charset="0"/>
              </a:rPr>
              <a:t>Con fattura di €</a:t>
            </a:r>
            <a:r>
              <a:rPr lang="it-IT" b="1" dirty="0">
                <a:latin typeface="Avenir LT Std 55 Roman" panose="020B0503020203020204" pitchFamily="34" charset="0"/>
              </a:rPr>
              <a:t>4.500</a:t>
            </a:r>
            <a:r>
              <a:rPr lang="it-IT" dirty="0">
                <a:latin typeface="Avenir LT Std 55 Roman" panose="020B0503020203020204" pitchFamily="34" charset="0"/>
              </a:rPr>
              <a:t> con scadenza a 12 mesi</a:t>
            </a:r>
          </a:p>
          <a:p>
            <a:r>
              <a:rPr lang="it-IT" dirty="0">
                <a:latin typeface="Avenir LT Std 55 Roman" panose="020B0503020203020204" pitchFamily="34" charset="0"/>
              </a:rPr>
              <a:t>     con impegni di incremento fatturato di €</a:t>
            </a:r>
            <a:r>
              <a:rPr lang="it-IT" b="1" dirty="0">
                <a:latin typeface="Avenir LT Std 55 Roman" panose="020B0503020203020204" pitchFamily="34" charset="0"/>
              </a:rPr>
              <a:t>50.000</a:t>
            </a:r>
            <a:r>
              <a:rPr lang="it-IT" dirty="0">
                <a:latin typeface="Avenir LT Std 55 Roman" panose="020B0503020203020204" pitchFamily="34" charset="0"/>
              </a:rPr>
              <a:t> </a:t>
            </a:r>
          </a:p>
          <a:p>
            <a:endParaRPr lang="it-IT" sz="3200" dirty="0">
              <a:latin typeface="Avenir LT Std 55 Roman" panose="020B050302020302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FBF93BA-36CB-405E-8131-93108353872E}"/>
              </a:ext>
            </a:extLst>
          </p:cNvPr>
          <p:cNvSpPr txBox="1"/>
          <p:nvPr/>
        </p:nvSpPr>
        <p:spPr>
          <a:xfrm>
            <a:off x="315123" y="993803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latin typeface="Avenir LT Std 45 Book" panose="020B0502020203020204" pitchFamily="34" charset="0"/>
              </a:rPr>
              <a:t>12 Pannelli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00BF1FE8-4859-401C-BCCD-C089D5E4B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6997" y="6138673"/>
            <a:ext cx="1884503" cy="438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433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FDAE269E-0AC0-4240-9672-1578F87389BA}"/>
              </a:ext>
            </a:extLst>
          </p:cNvPr>
          <p:cNvSpPr txBox="1"/>
          <p:nvPr/>
        </p:nvSpPr>
        <p:spPr>
          <a:xfrm>
            <a:off x="315123" y="274320"/>
            <a:ext cx="42879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>
                <a:latin typeface="Avenir LT Std 65 Medium" panose="020B0603020203020204" pitchFamily="34" charset="0"/>
              </a:rPr>
              <a:t>Espositore </a:t>
            </a:r>
            <a:r>
              <a:rPr lang="it-IT" sz="3600" dirty="0" err="1">
                <a:latin typeface="Avenir LT Std 65 Medium" panose="020B0603020203020204" pitchFamily="34" charset="0"/>
              </a:rPr>
              <a:t>Cementine</a:t>
            </a:r>
            <a:endParaRPr lang="it-IT" sz="3600" dirty="0">
              <a:latin typeface="Avenir LT Std 65 Medium" panose="020B0603020203020204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5C332A6-487C-4B3F-90A3-6CB013B2B6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23" y="1323848"/>
            <a:ext cx="3017962" cy="4722766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28BDC533-CD27-47F3-A02D-72CD08211C15}"/>
              </a:ext>
            </a:extLst>
          </p:cNvPr>
          <p:cNvSpPr txBox="1"/>
          <p:nvPr/>
        </p:nvSpPr>
        <p:spPr>
          <a:xfrm>
            <a:off x="3395914" y="2879919"/>
            <a:ext cx="6303970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dirty="0">
                <a:latin typeface="Avenir LT Std 55 Roman" panose="020B0503020203020204" pitchFamily="34" charset="0"/>
              </a:rPr>
              <a:t>Fatturato ad €</a:t>
            </a:r>
            <a:r>
              <a:rPr lang="it-IT" b="1" dirty="0">
                <a:latin typeface="Avenir LT Std 55 Roman" panose="020B0503020203020204" pitchFamily="34" charset="0"/>
              </a:rPr>
              <a:t>500</a:t>
            </a:r>
          </a:p>
          <a:p>
            <a:pPr marL="342900" indent="-342900">
              <a:buFont typeface="+mj-lt"/>
              <a:buAutoNum type="arabicPeriod"/>
            </a:pPr>
            <a:endParaRPr lang="it-IT" sz="100" dirty="0">
              <a:latin typeface="Avenir LT Std 55 Roman" panose="020B0503020203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it-IT" dirty="0">
              <a:latin typeface="Avenir LT Std 55 Roman" panose="020B0503020203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dirty="0">
                <a:latin typeface="Avenir LT Std 55 Roman" panose="020B0503020203020204" pitchFamily="34" charset="0"/>
              </a:rPr>
              <a:t>Con fattura di €</a:t>
            </a:r>
            <a:r>
              <a:rPr lang="it-IT" b="1" dirty="0">
                <a:latin typeface="Avenir LT Std 55 Roman" panose="020B0503020203020204" pitchFamily="34" charset="0"/>
              </a:rPr>
              <a:t>500</a:t>
            </a:r>
            <a:r>
              <a:rPr lang="it-IT" dirty="0">
                <a:latin typeface="Avenir LT Std 55 Roman" panose="020B0503020203020204" pitchFamily="34" charset="0"/>
              </a:rPr>
              <a:t> con scadenza a 12 mesi</a:t>
            </a:r>
          </a:p>
          <a:p>
            <a:r>
              <a:rPr lang="it-IT" dirty="0">
                <a:latin typeface="Avenir LT Std 55 Roman" panose="020B0503020203020204" pitchFamily="34" charset="0"/>
              </a:rPr>
              <a:t>     con impegni di incremento fatturato </a:t>
            </a:r>
            <a:r>
              <a:rPr lang="it-IT" b="1" dirty="0">
                <a:latin typeface="Avenir LT Std 55 Roman" panose="020B0503020203020204" pitchFamily="34" charset="0"/>
              </a:rPr>
              <a:t>Faetano</a:t>
            </a:r>
            <a:r>
              <a:rPr lang="it-IT" dirty="0">
                <a:latin typeface="Avenir LT Std 55 Roman" panose="020B0503020203020204" pitchFamily="34" charset="0"/>
              </a:rPr>
              <a:t> di €</a:t>
            </a:r>
            <a:r>
              <a:rPr lang="it-IT" b="1" dirty="0">
                <a:latin typeface="Avenir LT Std 55 Roman" panose="020B0503020203020204" pitchFamily="34" charset="0"/>
              </a:rPr>
              <a:t>7.500</a:t>
            </a:r>
            <a:r>
              <a:rPr lang="it-IT" dirty="0">
                <a:latin typeface="Avenir LT Std 55 Roman" panose="020B0503020203020204" pitchFamily="34" charset="0"/>
              </a:rPr>
              <a:t> </a:t>
            </a:r>
          </a:p>
          <a:p>
            <a:endParaRPr lang="it-IT" sz="3200" dirty="0">
              <a:latin typeface="Avenir LT Std 55 Roman" panose="020B0503020203020204" pitchFamily="34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5987E792-179B-48E3-A7CF-CF08CCDB4E7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7" t="20674" r="14099" b="23379"/>
          <a:stretch/>
        </p:blipFill>
        <p:spPr>
          <a:xfrm>
            <a:off x="8229602" y="5964249"/>
            <a:ext cx="1414270" cy="77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478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28BDC533-CD27-47F3-A02D-72CD08211C15}"/>
              </a:ext>
            </a:extLst>
          </p:cNvPr>
          <p:cNvSpPr txBox="1"/>
          <p:nvPr/>
        </p:nvSpPr>
        <p:spPr>
          <a:xfrm>
            <a:off x="844497" y="2489775"/>
            <a:ext cx="708533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>
                <a:latin typeface="Avenir LT Std 55 Roman" panose="020B0503020203020204" pitchFamily="34" charset="0"/>
              </a:rPr>
              <a:t>Nel caso 2 (con impegno di fatturato), richiediamo la compilazione</a:t>
            </a:r>
          </a:p>
          <a:p>
            <a:r>
              <a:rPr lang="it-IT" sz="2000" dirty="0">
                <a:latin typeface="Avenir LT Std 55 Roman" panose="020B0503020203020204" pitchFamily="34" charset="0"/>
              </a:rPr>
              <a:t>dell’accordo firmato.</a:t>
            </a:r>
          </a:p>
          <a:p>
            <a:endParaRPr lang="it-IT" sz="2000" dirty="0">
              <a:latin typeface="Avenir LT Std 55 Roman" panose="020B0503020203020204" pitchFamily="34" charset="0"/>
            </a:endParaRPr>
          </a:p>
          <a:p>
            <a:r>
              <a:rPr lang="it-IT" sz="2000" dirty="0">
                <a:latin typeface="Avenir LT Std 55 Roman" panose="020B0503020203020204" pitchFamily="34" charset="0"/>
              </a:rPr>
              <a:t>Consegnarne una copia a Sabrina Bollini.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0C496DD8-B211-4106-A506-BF37EF654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2789" y="6138672"/>
            <a:ext cx="1884503" cy="438912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99144E3F-93B1-413D-BE22-C64FCCBFD13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7" t="20674" r="14099" b="23379"/>
          <a:stretch/>
        </p:blipFill>
        <p:spPr>
          <a:xfrm>
            <a:off x="8132066" y="5970345"/>
            <a:ext cx="1414270" cy="77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985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28BDC533-CD27-47F3-A02D-72CD08211C15}"/>
              </a:ext>
            </a:extLst>
          </p:cNvPr>
          <p:cNvSpPr txBox="1"/>
          <p:nvPr/>
        </p:nvSpPr>
        <p:spPr>
          <a:xfrm>
            <a:off x="722577" y="2227647"/>
            <a:ext cx="8650445" cy="21966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venir LT Std 55 Roman" panose="020B0503020203020204" pitchFamily="34" charset="0"/>
              </a:rPr>
              <a:t>Verifica di raggiungimento del fatturato richiesto a cura del funzionario.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latin typeface="Avenir LT Std 55 Roman" panose="020B05030202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latin typeface="Avenir LT Std 55 Roman" panose="020B0503020203020204" pitchFamily="34" charset="0"/>
              </a:rPr>
              <a:t>Al raggiungimento inserire su CRM la non conformità con allegati:</a:t>
            </a:r>
          </a:p>
          <a:p>
            <a:pPr lvl="1">
              <a:lnSpc>
                <a:spcPct val="150000"/>
              </a:lnSpc>
            </a:pPr>
            <a:r>
              <a:rPr lang="it-IT" sz="2000" i="1" dirty="0">
                <a:latin typeface="Avenir LT Std 55 Roman" panose="020B0503020203020204" pitchFamily="34" charset="0"/>
              </a:rPr>
              <a:t>Accordo</a:t>
            </a:r>
          </a:p>
          <a:p>
            <a:pPr lvl="1"/>
            <a:r>
              <a:rPr lang="it-IT" sz="2000" i="1" dirty="0">
                <a:latin typeface="Avenir LT Std 55 Roman" panose="020B0503020203020204" pitchFamily="34" charset="0"/>
              </a:rPr>
              <a:t>Statistica Fatturato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latin typeface="Avenir LT Std 55 Roman" panose="020B0503020203020204" pitchFamily="34" charset="0"/>
              </a:rPr>
              <a:t>    Per generare la nota d’accredito.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0C496DD8-B211-4106-A506-BF37EF654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2789" y="6138672"/>
            <a:ext cx="1884503" cy="438912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99144E3F-93B1-413D-BE22-C64FCCBFD13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7" t="20674" r="14099" b="23379"/>
          <a:stretch/>
        </p:blipFill>
        <p:spPr>
          <a:xfrm>
            <a:off x="8132066" y="5970345"/>
            <a:ext cx="1414270" cy="77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1005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592660CCD47E4DAF3E0E5AE1759DD8" ma:contentTypeVersion="13" ma:contentTypeDescription="Creare un nuovo documento." ma:contentTypeScope="" ma:versionID="324faab359f6959a11dae5222d4ec41b">
  <xsd:schema xmlns:xsd="http://www.w3.org/2001/XMLSchema" xmlns:xs="http://www.w3.org/2001/XMLSchema" xmlns:p="http://schemas.microsoft.com/office/2006/metadata/properties" xmlns:ns3="05115092-6199-4356-b4d3-3d2738023993" xmlns:ns4="e27e22a6-f91e-4940-947f-3a9e4e995991" targetNamespace="http://schemas.microsoft.com/office/2006/metadata/properties" ma:root="true" ma:fieldsID="dc0f21242607769852807a1043813a77" ns3:_="" ns4:_="">
    <xsd:import namespace="05115092-6199-4356-b4d3-3d2738023993"/>
    <xsd:import namespace="e27e22a6-f91e-4940-947f-3a9e4e99599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15092-6199-4356-b4d3-3d273802399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7e22a6-f91e-4940-947f-3a9e4e9959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17EEFE-D468-4B00-B29B-B97D4B497881}">
  <ds:schemaRefs>
    <ds:schemaRef ds:uri="http://purl.org/dc/dcmitype/"/>
    <ds:schemaRef ds:uri="05115092-6199-4356-b4d3-3d2738023993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e27e22a6-f91e-4940-947f-3a9e4e995991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C8D7A88-D35E-4D33-9480-BC882C399E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F9995F-F093-4819-9D37-8C4FC797E7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115092-6199-4356-b4d3-3d2738023993"/>
    <ds:schemaRef ds:uri="e27e22a6-f91e-4940-947f-3a9e4e9959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227</Words>
  <Application>Microsoft Office PowerPoint</Application>
  <PresentationFormat>A4 (21x29,7 cm)</PresentationFormat>
  <Paragraphs>54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7" baseType="lpstr">
      <vt:lpstr>Arial</vt:lpstr>
      <vt:lpstr>Avenir LT Std 45 Book</vt:lpstr>
      <vt:lpstr>Avenir LT Std 55 Roman</vt:lpstr>
      <vt:lpstr>Avenir LT Std 65 Medium</vt:lpstr>
      <vt:lpstr>AvenirNext LT Pro Bold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Jari Lunghi</dc:creator>
  <cp:lastModifiedBy>Davide Mularoni</cp:lastModifiedBy>
  <cp:revision>6</cp:revision>
  <dcterms:created xsi:type="dcterms:W3CDTF">2022-03-11T10:58:08Z</dcterms:created>
  <dcterms:modified xsi:type="dcterms:W3CDTF">2022-03-14T16:48:05Z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0x01010061592660CCD47E4DAF3E0E5AE1759DD8</vt:lpwstr>
  </property>
</Properties>
</file>